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9" Type="http://schemas.openxmlformats.org/officeDocument/2006/relationships/viewProps" Target="viewProps.xml" /><Relationship Id="rId38" Type="http://schemas.openxmlformats.org/officeDocument/2006/relationships/presProps" Target="presProps.xml" /><Relationship Id="rId1" Type="http://schemas.openxmlformats.org/officeDocument/2006/relationships/slideMaster" Target="slideMasters/slideMaster1.xml" /><Relationship Id="rId41" Type="http://schemas.openxmlformats.org/officeDocument/2006/relationships/tableStyles" Target="tableStyles.xml" /><Relationship Id="rId4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2024-12-16T13:46:56Z</dcterms:created>
  <dcterms:modified xsi:type="dcterms:W3CDTF">2024-12-16T13:46:56Z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